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404" r:id="rId3"/>
    <p:sldId id="397" r:id="rId4"/>
    <p:sldId id="398" r:id="rId5"/>
    <p:sldId id="399" r:id="rId6"/>
    <p:sldId id="400" r:id="rId7"/>
    <p:sldId id="401" r:id="rId8"/>
    <p:sldId id="407" r:id="rId9"/>
  </p:sldIdLst>
  <p:sldSz cx="9144000" cy="5715000" type="screen16x1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79E"/>
    <a:srgbClr val="235591"/>
    <a:srgbClr val="B40000"/>
    <a:srgbClr val="00FF00"/>
    <a:srgbClr val="30DC5D"/>
    <a:srgbClr val="00CC66"/>
    <a:srgbClr val="00CC00"/>
    <a:srgbClr val="EBF2F9"/>
    <a:srgbClr val="F7EFEF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67" autoAdjust="0"/>
  </p:normalViewPr>
  <p:slideViewPr>
    <p:cSldViewPr>
      <p:cViewPr varScale="1">
        <p:scale>
          <a:sx n="101" d="100"/>
          <a:sy n="101" d="100"/>
        </p:scale>
        <p:origin x="-778" y="-8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788"/>
    </p:cViewPr>
  </p:sorterViewPr>
  <p:notesViewPr>
    <p:cSldViewPr>
      <p:cViewPr>
        <p:scale>
          <a:sx n="70" d="100"/>
          <a:sy n="70" d="100"/>
        </p:scale>
        <p:origin x="-4134" y="-3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-1.3911365644382512E-3"/>
                  <c:y val="-7.6186625258692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Кондратовское </c:v>
                </c:pt>
                <c:pt idx="2">
                  <c:v>Гамовское </c:v>
                </c:pt>
                <c:pt idx="3">
                  <c:v>Хохловское </c:v>
                </c:pt>
                <c:pt idx="4">
                  <c:v>Лобановское </c:v>
                </c:pt>
                <c:pt idx="5">
                  <c:v>Двуреченское </c:v>
                </c:pt>
                <c:pt idx="6">
                  <c:v>Платошинское </c:v>
                </c:pt>
                <c:pt idx="7">
                  <c:v>Бершетское</c:v>
                </c:pt>
                <c:pt idx="8">
                  <c:v>Юго-Камское </c:v>
                </c:pt>
                <c:pt idx="9">
                  <c:v>Пальниковское </c:v>
                </c:pt>
                <c:pt idx="10">
                  <c:v>Савинское </c:v>
                </c:pt>
                <c:pt idx="11">
                  <c:v>Култаевское 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Сылвенское </c:v>
                </c:pt>
                <c:pt idx="15">
                  <c:v>Заболотское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44.479007090897419</c:v>
                </c:pt>
                <c:pt idx="1">
                  <c:v>46.938101043864222</c:v>
                </c:pt>
                <c:pt idx="2">
                  <c:v>44.67829796502091</c:v>
                </c:pt>
                <c:pt idx="3">
                  <c:v>50.416166109445626</c:v>
                </c:pt>
                <c:pt idx="4">
                  <c:v>35.498662330277654</c:v>
                </c:pt>
                <c:pt idx="5">
                  <c:v>31.391314166645039</c:v>
                </c:pt>
                <c:pt idx="6">
                  <c:v>37.575036740302245</c:v>
                </c:pt>
                <c:pt idx="7">
                  <c:v>41.339610318255055</c:v>
                </c:pt>
                <c:pt idx="8">
                  <c:v>25.00474465423363</c:v>
                </c:pt>
                <c:pt idx="9">
                  <c:v>45.837131913271058</c:v>
                </c:pt>
                <c:pt idx="10">
                  <c:v>28.608198032504678</c:v>
                </c:pt>
                <c:pt idx="11">
                  <c:v>41.927677811382225</c:v>
                </c:pt>
                <c:pt idx="12">
                  <c:v>34.649141215955517</c:v>
                </c:pt>
                <c:pt idx="13">
                  <c:v>31.477206340963676</c:v>
                </c:pt>
                <c:pt idx="14">
                  <c:v>40.062800417349528</c:v>
                </c:pt>
                <c:pt idx="15">
                  <c:v>28.423771476363118</c:v>
                </c:pt>
                <c:pt idx="16">
                  <c:v>32.764121102575686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9"/>
              <c:layout>
                <c:manualLayout>
                  <c:x val="-2.1593117816054098E-2"/>
                  <c:y val="-2.32047875303769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310909453407498E-2"/>
                  <c:y val="-3.26384298797827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487829834624873E-2"/>
                  <c:y val="-3.3752065904309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9040439571635472E-4"/>
                  <c:y val="-1.1603362649845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5.9676100488071371E-3"/>
                  <c:y val="-9.142395621571481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1544925489410775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8.7562128753525276E-3"/>
                  <c:y val="-1.6525296706392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2019300722858748E-3"/>
                  <c:y val="-1.9923496872440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Кондратовское </c:v>
                </c:pt>
                <c:pt idx="2">
                  <c:v>Гамовское </c:v>
                </c:pt>
                <c:pt idx="3">
                  <c:v>Хохловское </c:v>
                </c:pt>
                <c:pt idx="4">
                  <c:v>Лобановское </c:v>
                </c:pt>
                <c:pt idx="5">
                  <c:v>Двуреченское </c:v>
                </c:pt>
                <c:pt idx="6">
                  <c:v>Платошинское </c:v>
                </c:pt>
                <c:pt idx="7">
                  <c:v>Бершетское</c:v>
                </c:pt>
                <c:pt idx="8">
                  <c:v>Юго-Камское </c:v>
                </c:pt>
                <c:pt idx="9">
                  <c:v>Пальниковское </c:v>
                </c:pt>
                <c:pt idx="10">
                  <c:v>Савинское </c:v>
                </c:pt>
                <c:pt idx="11">
                  <c:v>Култаевское 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Сылвенское </c:v>
                </c:pt>
                <c:pt idx="15">
                  <c:v>Заболотское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104.64536332333019</c:v>
                </c:pt>
                <c:pt idx="1">
                  <c:v>102.06188253984017</c:v>
                </c:pt>
                <c:pt idx="2">
                  <c:v>101.77537482265424</c:v>
                </c:pt>
                <c:pt idx="3">
                  <c:v>101.11221283609765</c:v>
                </c:pt>
                <c:pt idx="4">
                  <c:v>100.97247857622587</c:v>
                </c:pt>
                <c:pt idx="5">
                  <c:v>100.40514050184647</c:v>
                </c:pt>
                <c:pt idx="6">
                  <c:v>100.29824342482176</c:v>
                </c:pt>
                <c:pt idx="7">
                  <c:v>100.23952578960009</c:v>
                </c:pt>
                <c:pt idx="8">
                  <c:v>99.4</c:v>
                </c:pt>
                <c:pt idx="9">
                  <c:v>99.317085078017925</c:v>
                </c:pt>
                <c:pt idx="10">
                  <c:v>91.248477580860609</c:v>
                </c:pt>
                <c:pt idx="11">
                  <c:v>88.04636774452203</c:v>
                </c:pt>
                <c:pt idx="12">
                  <c:v>84.244111010153105</c:v>
                </c:pt>
                <c:pt idx="13">
                  <c:v>81.900000000000006</c:v>
                </c:pt>
                <c:pt idx="14">
                  <c:v>73.060520410166021</c:v>
                </c:pt>
                <c:pt idx="15">
                  <c:v>68.851617107712144</c:v>
                </c:pt>
                <c:pt idx="16">
                  <c:v>62.876390879380907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2.8446660048525073E-3"/>
                  <c:y val="-2.050805724428548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Кондратовское </c:v>
                </c:pt>
                <c:pt idx="2">
                  <c:v>Гамовское </c:v>
                </c:pt>
                <c:pt idx="3">
                  <c:v>Хохловское </c:v>
                </c:pt>
                <c:pt idx="4">
                  <c:v>Лобановское </c:v>
                </c:pt>
                <c:pt idx="5">
                  <c:v>Двуреченское </c:v>
                </c:pt>
                <c:pt idx="6">
                  <c:v>Платошинское </c:v>
                </c:pt>
                <c:pt idx="7">
                  <c:v>Бершетское</c:v>
                </c:pt>
                <c:pt idx="8">
                  <c:v>Юго-Камское </c:v>
                </c:pt>
                <c:pt idx="9">
                  <c:v>Пальниковское </c:v>
                </c:pt>
                <c:pt idx="10">
                  <c:v>Савинское </c:v>
                </c:pt>
                <c:pt idx="11">
                  <c:v>Култаевское </c:v>
                </c:pt>
                <c:pt idx="12">
                  <c:v>Фроловское </c:v>
                </c:pt>
                <c:pt idx="13">
                  <c:v>Юговское </c:v>
                </c:pt>
                <c:pt idx="14">
                  <c:v>Сылвенское </c:v>
                </c:pt>
                <c:pt idx="15">
                  <c:v>Заболотское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91.1</c:v>
                </c:pt>
                <c:pt idx="1">
                  <c:v>91.1</c:v>
                </c:pt>
                <c:pt idx="2">
                  <c:v>91.1</c:v>
                </c:pt>
                <c:pt idx="3">
                  <c:v>91.1</c:v>
                </c:pt>
                <c:pt idx="4">
                  <c:v>91.1</c:v>
                </c:pt>
                <c:pt idx="5">
                  <c:v>91.1</c:v>
                </c:pt>
                <c:pt idx="6">
                  <c:v>91.1</c:v>
                </c:pt>
                <c:pt idx="7">
                  <c:v>91.1</c:v>
                </c:pt>
                <c:pt idx="8">
                  <c:v>91.1</c:v>
                </c:pt>
                <c:pt idx="9">
                  <c:v>91.1</c:v>
                </c:pt>
                <c:pt idx="10">
                  <c:v>91.1</c:v>
                </c:pt>
                <c:pt idx="11">
                  <c:v>91.1</c:v>
                </c:pt>
                <c:pt idx="12">
                  <c:v>91.1</c:v>
                </c:pt>
                <c:pt idx="13">
                  <c:v>91.1</c:v>
                </c:pt>
                <c:pt idx="14">
                  <c:v>91.1</c:v>
                </c:pt>
                <c:pt idx="15">
                  <c:v>91.1</c:v>
                </c:pt>
                <c:pt idx="16">
                  <c:v>91.1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739328"/>
        <c:axId val="98740864"/>
      </c:lineChart>
      <c:catAx>
        <c:axId val="98739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98740864"/>
        <c:crosses val="autoZero"/>
        <c:auto val="1"/>
        <c:lblAlgn val="ctr"/>
        <c:lblOffset val="100"/>
        <c:noMultiLvlLbl val="0"/>
      </c:catAx>
      <c:valAx>
        <c:axId val="987408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8739328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077865266839E-2"/>
          <c:y val="0.10920240833721372"/>
          <c:w val="0.90513681102362209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2"/>
              <c:layout>
                <c:manualLayout>
                  <c:x val="-2.5388888888888888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906277340332459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4295166229221347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Хохловское </c:v>
                </c:pt>
                <c:pt idx="2">
                  <c:v>Платошинское </c:v>
                </c:pt>
                <c:pt idx="3">
                  <c:v>Двуреченское </c:v>
                </c:pt>
                <c:pt idx="4">
                  <c:v>Лобановское </c:v>
                </c:pt>
                <c:pt idx="5">
                  <c:v>Кукуштанское </c:v>
                </c:pt>
                <c:pt idx="6">
                  <c:v>Гамовское </c:v>
                </c:pt>
                <c:pt idx="7">
                  <c:v>Пальниковское </c:v>
                </c:pt>
                <c:pt idx="8">
                  <c:v>Юго-Камское </c:v>
                </c:pt>
                <c:pt idx="9">
                  <c:v>Савинское </c:v>
                </c:pt>
                <c:pt idx="10">
                  <c:v>Заболотское </c:v>
                </c:pt>
                <c:pt idx="11">
                  <c:v>Бершетское</c:v>
                </c:pt>
                <c:pt idx="12">
                  <c:v>Сылвенское </c:v>
                </c:pt>
                <c:pt idx="13">
                  <c:v>Юговское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39.345990239109227</c:v>
                </c:pt>
                <c:pt idx="1">
                  <c:v>39.974295767229208</c:v>
                </c:pt>
                <c:pt idx="2">
                  <c:v>13.413782984224678</c:v>
                </c:pt>
                <c:pt idx="3">
                  <c:v>26.646736464602032</c:v>
                </c:pt>
                <c:pt idx="4">
                  <c:v>33.087715256812842</c:v>
                </c:pt>
                <c:pt idx="5">
                  <c:v>22.858844481450646</c:v>
                </c:pt>
                <c:pt idx="6">
                  <c:v>35.11227357901312</c:v>
                </c:pt>
                <c:pt idx="7">
                  <c:v>34.140783986655549</c:v>
                </c:pt>
                <c:pt idx="8">
                  <c:v>9.8890993706018104</c:v>
                </c:pt>
                <c:pt idx="9">
                  <c:v>27.318412333168972</c:v>
                </c:pt>
                <c:pt idx="10">
                  <c:v>22.357444440593145</c:v>
                </c:pt>
                <c:pt idx="11">
                  <c:v>31.483497428299913</c:v>
                </c:pt>
                <c:pt idx="12">
                  <c:v>36.198130254733691</c:v>
                </c:pt>
                <c:pt idx="13">
                  <c:v>26.821704171388483</c:v>
                </c:pt>
                <c:pt idx="14">
                  <c:v>26.060178559321795</c:v>
                </c:pt>
                <c:pt idx="15">
                  <c:v>22.234470432281771</c:v>
                </c:pt>
                <c:pt idx="16">
                  <c:v>28.093242633093148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2"/>
              <c:layout>
                <c:manualLayout>
                  <c:x val="-2.1222222222222222E-2"/>
                  <c:y val="-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5556649168852874E-3"/>
                  <c:y val="-1.6525296706392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666666666665647E-3"/>
                  <c:y val="-2.14474245398717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8.7222222222221209E-3"/>
                  <c:y val="-1.6525296706392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4427274715660542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Хохловское </c:v>
                </c:pt>
                <c:pt idx="2">
                  <c:v>Платошинское </c:v>
                </c:pt>
                <c:pt idx="3">
                  <c:v>Двуреченское </c:v>
                </c:pt>
                <c:pt idx="4">
                  <c:v>Лобановское </c:v>
                </c:pt>
                <c:pt idx="5">
                  <c:v>Кукуштанское </c:v>
                </c:pt>
                <c:pt idx="6">
                  <c:v>Гамовское </c:v>
                </c:pt>
                <c:pt idx="7">
                  <c:v>Пальниковское </c:v>
                </c:pt>
                <c:pt idx="8">
                  <c:v>Юго-Камское </c:v>
                </c:pt>
                <c:pt idx="9">
                  <c:v>Савинское </c:v>
                </c:pt>
                <c:pt idx="10">
                  <c:v>Заболотское </c:v>
                </c:pt>
                <c:pt idx="11">
                  <c:v>Бершетское</c:v>
                </c:pt>
                <c:pt idx="12">
                  <c:v>Сылвенское </c:v>
                </c:pt>
                <c:pt idx="13">
                  <c:v>Юговское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106.51997251605347</c:v>
                </c:pt>
                <c:pt idx="1">
                  <c:v>103.71078955793811</c:v>
                </c:pt>
                <c:pt idx="2">
                  <c:v>103.62416518595674</c:v>
                </c:pt>
                <c:pt idx="3">
                  <c:v>103.40388867998082</c:v>
                </c:pt>
                <c:pt idx="4">
                  <c:v>103.15300417355698</c:v>
                </c:pt>
                <c:pt idx="5">
                  <c:v>102.93801100560695</c:v>
                </c:pt>
                <c:pt idx="6">
                  <c:v>100.6170574548058</c:v>
                </c:pt>
                <c:pt idx="7">
                  <c:v>97.273893826339048</c:v>
                </c:pt>
                <c:pt idx="8">
                  <c:v>96.698919909092979</c:v>
                </c:pt>
                <c:pt idx="9">
                  <c:v>89.966715224940913</c:v>
                </c:pt>
                <c:pt idx="10">
                  <c:v>88.805578605423079</c:v>
                </c:pt>
                <c:pt idx="11">
                  <c:v>82.362663567540295</c:v>
                </c:pt>
                <c:pt idx="12">
                  <c:v>78.004190961138406</c:v>
                </c:pt>
                <c:pt idx="13">
                  <c:v>75.052737280009666</c:v>
                </c:pt>
                <c:pt idx="14">
                  <c:v>73.394929357405019</c:v>
                </c:pt>
                <c:pt idx="15">
                  <c:v>70.897484575225448</c:v>
                </c:pt>
                <c:pt idx="16">
                  <c:v>53.934390527661094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4.031124234470701E-2"/>
                  <c:y val="-3.0762087853422479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Хохловское </c:v>
                </c:pt>
                <c:pt idx="2">
                  <c:v>Платошинское </c:v>
                </c:pt>
                <c:pt idx="3">
                  <c:v>Двуреченское </c:v>
                </c:pt>
                <c:pt idx="4">
                  <c:v>Лобановское </c:v>
                </c:pt>
                <c:pt idx="5">
                  <c:v>Кукуштанское </c:v>
                </c:pt>
                <c:pt idx="6">
                  <c:v>Гамовское </c:v>
                </c:pt>
                <c:pt idx="7">
                  <c:v>Пальниковское </c:v>
                </c:pt>
                <c:pt idx="8">
                  <c:v>Юго-Камское </c:v>
                </c:pt>
                <c:pt idx="9">
                  <c:v>Савинское </c:v>
                </c:pt>
                <c:pt idx="10">
                  <c:v>Заболотское </c:v>
                </c:pt>
                <c:pt idx="11">
                  <c:v>Бершетское</c:v>
                </c:pt>
                <c:pt idx="12">
                  <c:v>Сылвенское </c:v>
                </c:pt>
                <c:pt idx="13">
                  <c:v>Юговское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84.137283896067714</c:v>
                </c:pt>
                <c:pt idx="1">
                  <c:v>84.137283896067714</c:v>
                </c:pt>
                <c:pt idx="2">
                  <c:v>84.137283896067714</c:v>
                </c:pt>
                <c:pt idx="3">
                  <c:v>84.137283896067714</c:v>
                </c:pt>
                <c:pt idx="4">
                  <c:v>84.137283896067714</c:v>
                </c:pt>
                <c:pt idx="5">
                  <c:v>84.137283896067714</c:v>
                </c:pt>
                <c:pt idx="6">
                  <c:v>84.137283896067714</c:v>
                </c:pt>
                <c:pt idx="7">
                  <c:v>84.137283896067714</c:v>
                </c:pt>
                <c:pt idx="8">
                  <c:v>84.137283896067714</c:v>
                </c:pt>
                <c:pt idx="9">
                  <c:v>84.137283896067714</c:v>
                </c:pt>
                <c:pt idx="10">
                  <c:v>84.137283896067714</c:v>
                </c:pt>
                <c:pt idx="11">
                  <c:v>84.137283896067714</c:v>
                </c:pt>
                <c:pt idx="12">
                  <c:v>84.137283896067714</c:v>
                </c:pt>
                <c:pt idx="13">
                  <c:v>84.137283896067714</c:v>
                </c:pt>
                <c:pt idx="14">
                  <c:v>84.137283896067714</c:v>
                </c:pt>
                <c:pt idx="15">
                  <c:v>84.137283896067714</c:v>
                </c:pt>
                <c:pt idx="16">
                  <c:v>84.137283896067714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481536"/>
        <c:axId val="108520192"/>
      </c:lineChart>
      <c:catAx>
        <c:axId val="108481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08520192"/>
        <c:crosses val="autoZero"/>
        <c:auto val="1"/>
        <c:lblAlgn val="ctr"/>
        <c:lblOffset val="100"/>
        <c:noMultiLvlLbl val="0"/>
      </c:catAx>
      <c:valAx>
        <c:axId val="108520192"/>
        <c:scaling>
          <c:orientation val="minMax"/>
          <c:max val="14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2767607174103237E-2"/>
              <c:y val="8.322854845770034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84815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329785937763189E-2"/>
          <c:y val="9.8948314460429107E-2"/>
          <c:w val="0.90344688403797424"/>
          <c:h val="0.51528405857256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0"/>
              <c:layout>
                <c:manualLayout>
                  <c:x val="-2.7422580286778173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0267246291630679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0310915274646905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9.8168975848561633E-3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Савинское </c:v>
                </c:pt>
                <c:pt idx="3">
                  <c:v>Лобановское </c:v>
                </c:pt>
                <c:pt idx="4">
                  <c:v>Платошинское </c:v>
                </c:pt>
                <c:pt idx="5">
                  <c:v>Кукуштанское </c:v>
                </c:pt>
                <c:pt idx="6">
                  <c:v>Усть-Качкинское </c:v>
                </c:pt>
                <c:pt idx="7">
                  <c:v>Бершетское</c:v>
                </c:pt>
                <c:pt idx="8">
                  <c:v>Пальниковское </c:v>
                </c:pt>
                <c:pt idx="9">
                  <c:v>Кондратовское </c:v>
                </c:pt>
                <c:pt idx="10">
                  <c:v>Юго-Камское </c:v>
                </c:pt>
                <c:pt idx="11">
                  <c:v>Хохловское </c:v>
                </c:pt>
                <c:pt idx="12">
                  <c:v>Гамовское </c:v>
                </c:pt>
                <c:pt idx="13">
                  <c:v>Двуреченское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75.896666666666661</c:v>
                </c:pt>
                <c:pt idx="1">
                  <c:v>47.651293961512941</c:v>
                </c:pt>
                <c:pt idx="2">
                  <c:v>53.765356481957049</c:v>
                </c:pt>
                <c:pt idx="3">
                  <c:v>49.244821161082903</c:v>
                </c:pt>
                <c:pt idx="4">
                  <c:v>54.518072289156628</c:v>
                </c:pt>
                <c:pt idx="5">
                  <c:v>49.512191698134394</c:v>
                </c:pt>
                <c:pt idx="6">
                  <c:v>45.143279172821273</c:v>
                </c:pt>
                <c:pt idx="7">
                  <c:v>48.014285714285712</c:v>
                </c:pt>
                <c:pt idx="8">
                  <c:v>45.726795096322235</c:v>
                </c:pt>
                <c:pt idx="9">
                  <c:v>52.353864591597329</c:v>
                </c:pt>
                <c:pt idx="10">
                  <c:v>42.2</c:v>
                </c:pt>
                <c:pt idx="11">
                  <c:v>46</c:v>
                </c:pt>
                <c:pt idx="12">
                  <c:v>43.016842105263159</c:v>
                </c:pt>
                <c:pt idx="13">
                  <c:v>44.611333333333327</c:v>
                </c:pt>
                <c:pt idx="14">
                  <c:v>48.01193911382672</c:v>
                </c:pt>
                <c:pt idx="15">
                  <c:v>22.556412717872799</c:v>
                </c:pt>
                <c:pt idx="16">
                  <c:v>30.022727272727273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4075747855973E-3"/>
                  <c:y val="7.014724915237125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52422490690998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262415287190312E-3"/>
                  <c:y val="-6.68142859329768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120418519806042E-2"/>
                  <c:y val="3.0233076830809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275752514953536E-2"/>
                  <c:y val="4.0076944943904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542751522232297E-2"/>
                  <c:y val="3.761597791563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5698085517379739E-2"/>
                  <c:y val="3.2694043859083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965084524658552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809750529511059E-2"/>
                  <c:y val="3.02330768308092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267246291630679E-2"/>
                  <c:y val="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422580286778173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4577914281925663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422580286778173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000247284351918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3155581279499411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000247284351918E-2"/>
                  <c:y val="4.253791197217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024327046098924E-2"/>
                  <c:y val="2.8065294299683387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Савинское </c:v>
                </c:pt>
                <c:pt idx="3">
                  <c:v>Лобановское </c:v>
                </c:pt>
                <c:pt idx="4">
                  <c:v>Платошинское </c:v>
                </c:pt>
                <c:pt idx="5">
                  <c:v>Кукуштанское </c:v>
                </c:pt>
                <c:pt idx="6">
                  <c:v>Усть-Качкинское </c:v>
                </c:pt>
                <c:pt idx="7">
                  <c:v>Бершетское</c:v>
                </c:pt>
                <c:pt idx="8">
                  <c:v>Пальниковское </c:v>
                </c:pt>
                <c:pt idx="9">
                  <c:v>Кондратовское </c:v>
                </c:pt>
                <c:pt idx="10">
                  <c:v>Юго-Камское </c:v>
                </c:pt>
                <c:pt idx="11">
                  <c:v>Хохловское </c:v>
                </c:pt>
                <c:pt idx="12">
                  <c:v>Гамовское </c:v>
                </c:pt>
                <c:pt idx="13">
                  <c:v>Двуреченское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202.84187082405344</c:v>
                </c:pt>
                <c:pt idx="1">
                  <c:v>141.12312076250367</c:v>
                </c:pt>
                <c:pt idx="2">
                  <c:v>128.14634271118436</c:v>
                </c:pt>
                <c:pt idx="3">
                  <c:v>111.4871794871795</c:v>
                </c:pt>
                <c:pt idx="4">
                  <c:v>110.36585365853657</c:v>
                </c:pt>
                <c:pt idx="5">
                  <c:v>109.02262611275964</c:v>
                </c:pt>
                <c:pt idx="6">
                  <c:v>107.47076923076924</c:v>
                </c:pt>
                <c:pt idx="7">
                  <c:v>106.9409090909091</c:v>
                </c:pt>
                <c:pt idx="8">
                  <c:v>106.57142857142856</c:v>
                </c:pt>
                <c:pt idx="9">
                  <c:v>103.36943842692885</c:v>
                </c:pt>
                <c:pt idx="10">
                  <c:v>101.79358303497659</c:v>
                </c:pt>
                <c:pt idx="11">
                  <c:v>99.817073170731717</c:v>
                </c:pt>
                <c:pt idx="12">
                  <c:v>99.430656934306569</c:v>
                </c:pt>
                <c:pt idx="13">
                  <c:v>99.062916358253148</c:v>
                </c:pt>
                <c:pt idx="14">
                  <c:v>96.023878227653441</c:v>
                </c:pt>
                <c:pt idx="15">
                  <c:v>90.498839907192576</c:v>
                </c:pt>
                <c:pt idx="16">
                  <c:v>60.045454545454547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8402991065508853E-2"/>
                  <c:y val="-3.1172313617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Савинское </c:v>
                </c:pt>
                <c:pt idx="3">
                  <c:v>Лобановское </c:v>
                </c:pt>
                <c:pt idx="4">
                  <c:v>Платошинское </c:v>
                </c:pt>
                <c:pt idx="5">
                  <c:v>Кукуштанское </c:v>
                </c:pt>
                <c:pt idx="6">
                  <c:v>Усть-Качкинское </c:v>
                </c:pt>
                <c:pt idx="7">
                  <c:v>Бершетское</c:v>
                </c:pt>
                <c:pt idx="8">
                  <c:v>Пальниковское </c:v>
                </c:pt>
                <c:pt idx="9">
                  <c:v>Кондратовское </c:v>
                </c:pt>
                <c:pt idx="10">
                  <c:v>Юго-Камское </c:v>
                </c:pt>
                <c:pt idx="11">
                  <c:v>Хохловское </c:v>
                </c:pt>
                <c:pt idx="12">
                  <c:v>Гамовское </c:v>
                </c:pt>
                <c:pt idx="13">
                  <c:v>Двуреченское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113.94998342076951</c:v>
                </c:pt>
                <c:pt idx="1">
                  <c:v>113.94998342076951</c:v>
                </c:pt>
                <c:pt idx="2">
                  <c:v>113.94998342076951</c:v>
                </c:pt>
                <c:pt idx="3">
                  <c:v>113.94998342076951</c:v>
                </c:pt>
                <c:pt idx="4">
                  <c:v>113.94998342076951</c:v>
                </c:pt>
                <c:pt idx="5">
                  <c:v>113.94998342076951</c:v>
                </c:pt>
                <c:pt idx="6">
                  <c:v>113.94998342076951</c:v>
                </c:pt>
                <c:pt idx="7">
                  <c:v>113.94998342076951</c:v>
                </c:pt>
                <c:pt idx="8">
                  <c:v>113.94998342076951</c:v>
                </c:pt>
                <c:pt idx="9">
                  <c:v>113.94998342076951</c:v>
                </c:pt>
                <c:pt idx="10">
                  <c:v>113.94998342076951</c:v>
                </c:pt>
                <c:pt idx="11">
                  <c:v>113.94998342076951</c:v>
                </c:pt>
                <c:pt idx="12">
                  <c:v>113.94998342076951</c:v>
                </c:pt>
                <c:pt idx="13">
                  <c:v>113.94998342076951</c:v>
                </c:pt>
                <c:pt idx="14">
                  <c:v>113.94998342076951</c:v>
                </c:pt>
                <c:pt idx="15">
                  <c:v>113.94998342076951</c:v>
                </c:pt>
                <c:pt idx="16">
                  <c:v>113.94998342076951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814208"/>
        <c:axId val="65287296"/>
      </c:lineChart>
      <c:catAx>
        <c:axId val="36814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5287296"/>
        <c:crosses val="autoZero"/>
        <c:auto val="1"/>
        <c:lblAlgn val="ctr"/>
        <c:lblOffset val="100"/>
        <c:noMultiLvlLbl val="0"/>
      </c:catAx>
      <c:valAx>
        <c:axId val="65287296"/>
        <c:scaling>
          <c:orientation val="minMax"/>
          <c:max val="210"/>
          <c:min val="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8.5339980145575228E-3"/>
              <c:y val="7.05134875526419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68142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98492932831706E-2"/>
          <c:y val="8.5482842412350046E-2"/>
          <c:w val="0.92190150706716834"/>
          <c:h val="0.5090545173344548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Кондратовское </c:v>
                </c:pt>
                <c:pt idx="2">
                  <c:v>Савинское </c:v>
                </c:pt>
                <c:pt idx="3">
                  <c:v>Кукуштанское </c:v>
                </c:pt>
                <c:pt idx="4">
                  <c:v>Двуреченское </c:v>
                </c:pt>
                <c:pt idx="5">
                  <c:v>Усть-Качкинское </c:v>
                </c:pt>
                <c:pt idx="6">
                  <c:v>Юго-Камское </c:v>
                </c:pt>
                <c:pt idx="7">
                  <c:v>Сылвенское </c:v>
                </c:pt>
                <c:pt idx="8">
                  <c:v>Пальниковское </c:v>
                </c:pt>
                <c:pt idx="9">
                  <c:v>Бершетское</c:v>
                </c:pt>
                <c:pt idx="10">
                  <c:v>Платошинское </c:v>
                </c:pt>
                <c:pt idx="11">
                  <c:v>Юговское</c:v>
                </c:pt>
                <c:pt idx="12">
                  <c:v>Гамовское </c:v>
                </c:pt>
                <c:pt idx="13">
                  <c:v>Заболотское </c:v>
                </c:pt>
                <c:pt idx="14">
                  <c:v>Лобановское </c:v>
                </c:pt>
                <c:pt idx="15">
                  <c:v>Култаевское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37.641743357541188</c:v>
                </c:pt>
                <c:pt idx="1">
                  <c:v>37.64014112112897</c:v>
                </c:pt>
                <c:pt idx="2">
                  <c:v>41.826999869313319</c:v>
                </c:pt>
                <c:pt idx="3">
                  <c:v>37.656039008123791</c:v>
                </c:pt>
                <c:pt idx="4">
                  <c:v>37.613499422241091</c:v>
                </c:pt>
                <c:pt idx="5">
                  <c:v>37.553043697903519</c:v>
                </c:pt>
                <c:pt idx="6">
                  <c:v>37.6</c:v>
                </c:pt>
                <c:pt idx="7">
                  <c:v>37.628932857606223</c:v>
                </c:pt>
                <c:pt idx="8">
                  <c:v>37.724884572520295</c:v>
                </c:pt>
                <c:pt idx="9">
                  <c:v>37.772785622593076</c:v>
                </c:pt>
                <c:pt idx="10">
                  <c:v>37.793700340522136</c:v>
                </c:pt>
                <c:pt idx="11">
                  <c:v>37.799999999999997</c:v>
                </c:pt>
                <c:pt idx="12">
                  <c:v>37.725871106999691</c:v>
                </c:pt>
                <c:pt idx="13">
                  <c:v>37.681770284510009</c:v>
                </c:pt>
                <c:pt idx="14">
                  <c:v>37.661701624615802</c:v>
                </c:pt>
                <c:pt idx="15">
                  <c:v>37.603919514374631</c:v>
                </c:pt>
                <c:pt idx="16">
                  <c:v>37.588856868395773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542751522232297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000247284351918E-2"/>
                  <c:y val="-2.2849981969056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155581279499411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2538426751757868E-3"/>
                  <c:y val="-3.0163317163090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3968696098771128E-3"/>
                  <c:y val="-1.78234924777417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9387591419868772E-3"/>
                  <c:y val="-2.5346045496127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3212321628488885E-3"/>
                  <c:y val="-1.5685954684670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Кондратовское </c:v>
                </c:pt>
                <c:pt idx="2">
                  <c:v>Савинское </c:v>
                </c:pt>
                <c:pt idx="3">
                  <c:v>Кукуштанское </c:v>
                </c:pt>
                <c:pt idx="4">
                  <c:v>Двуреченское </c:v>
                </c:pt>
                <c:pt idx="5">
                  <c:v>Усть-Качкинское </c:v>
                </c:pt>
                <c:pt idx="6">
                  <c:v>Юго-Камское </c:v>
                </c:pt>
                <c:pt idx="7">
                  <c:v>Сылвенское </c:v>
                </c:pt>
                <c:pt idx="8">
                  <c:v>Пальниковское </c:v>
                </c:pt>
                <c:pt idx="9">
                  <c:v>Бершетское</c:v>
                </c:pt>
                <c:pt idx="10">
                  <c:v>Платошинское </c:v>
                </c:pt>
                <c:pt idx="11">
                  <c:v>Юговское</c:v>
                </c:pt>
                <c:pt idx="12">
                  <c:v>Гамовское </c:v>
                </c:pt>
                <c:pt idx="13">
                  <c:v>Заболотское </c:v>
                </c:pt>
                <c:pt idx="14">
                  <c:v>Лобановское </c:v>
                </c:pt>
                <c:pt idx="15">
                  <c:v>Култаевское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116.59684274438374</c:v>
                </c:pt>
                <c:pt idx="1">
                  <c:v>110.98012020342118</c:v>
                </c:pt>
                <c:pt idx="2">
                  <c:v>105.25450359922534</c:v>
                </c:pt>
                <c:pt idx="3">
                  <c:v>101.51703148776777</c:v>
                </c:pt>
                <c:pt idx="4">
                  <c:v>98.273559478425568</c:v>
                </c:pt>
                <c:pt idx="5">
                  <c:v>92.211437077466982</c:v>
                </c:pt>
                <c:pt idx="6">
                  <c:v>87.854189336235038</c:v>
                </c:pt>
                <c:pt idx="7">
                  <c:v>84.226123688205405</c:v>
                </c:pt>
                <c:pt idx="8">
                  <c:v>79.227618490345236</c:v>
                </c:pt>
                <c:pt idx="9">
                  <c:v>77.092703375398457</c:v>
                </c:pt>
                <c:pt idx="10">
                  <c:v>76.874458874458867</c:v>
                </c:pt>
                <c:pt idx="11">
                  <c:v>75.51095225002291</c:v>
                </c:pt>
                <c:pt idx="12">
                  <c:v>75.451742213999381</c:v>
                </c:pt>
                <c:pt idx="13">
                  <c:v>75.363540569020017</c:v>
                </c:pt>
                <c:pt idx="14">
                  <c:v>75.323403249231603</c:v>
                </c:pt>
                <c:pt idx="15">
                  <c:v>75.207839028749262</c:v>
                </c:pt>
                <c:pt idx="16">
                  <c:v>74.391634980988599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7796481188027576E-3"/>
                  <c:y val="-3.0491307470770248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Кондратовское </c:v>
                </c:pt>
                <c:pt idx="2">
                  <c:v>Савинское </c:v>
                </c:pt>
                <c:pt idx="3">
                  <c:v>Кукуштанское </c:v>
                </c:pt>
                <c:pt idx="4">
                  <c:v>Двуреченское </c:v>
                </c:pt>
                <c:pt idx="5">
                  <c:v>Усть-Качкинское </c:v>
                </c:pt>
                <c:pt idx="6">
                  <c:v>Юго-Камское </c:v>
                </c:pt>
                <c:pt idx="7">
                  <c:v>Сылвенское </c:v>
                </c:pt>
                <c:pt idx="8">
                  <c:v>Пальниковское </c:v>
                </c:pt>
                <c:pt idx="9">
                  <c:v>Бершетское</c:v>
                </c:pt>
                <c:pt idx="10">
                  <c:v>Платошинское </c:v>
                </c:pt>
                <c:pt idx="11">
                  <c:v>Юговское</c:v>
                </c:pt>
                <c:pt idx="12">
                  <c:v>Гамовское </c:v>
                </c:pt>
                <c:pt idx="13">
                  <c:v>Заболотское </c:v>
                </c:pt>
                <c:pt idx="14">
                  <c:v>Лобановское </c:v>
                </c:pt>
                <c:pt idx="15">
                  <c:v>Култаевское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83.2</c:v>
                </c:pt>
                <c:pt idx="1">
                  <c:v>83.2</c:v>
                </c:pt>
                <c:pt idx="2">
                  <c:v>83.2</c:v>
                </c:pt>
                <c:pt idx="3">
                  <c:v>83.2</c:v>
                </c:pt>
                <c:pt idx="4">
                  <c:v>83.2</c:v>
                </c:pt>
                <c:pt idx="5">
                  <c:v>83.2</c:v>
                </c:pt>
                <c:pt idx="6">
                  <c:v>83.2</c:v>
                </c:pt>
                <c:pt idx="7">
                  <c:v>83.2</c:v>
                </c:pt>
                <c:pt idx="8">
                  <c:v>83.2</c:v>
                </c:pt>
                <c:pt idx="9">
                  <c:v>83.2</c:v>
                </c:pt>
                <c:pt idx="10">
                  <c:v>83.2</c:v>
                </c:pt>
                <c:pt idx="11">
                  <c:v>83.2</c:v>
                </c:pt>
                <c:pt idx="12">
                  <c:v>83.2</c:v>
                </c:pt>
                <c:pt idx="13">
                  <c:v>83.2</c:v>
                </c:pt>
                <c:pt idx="14">
                  <c:v>83.2</c:v>
                </c:pt>
                <c:pt idx="15">
                  <c:v>83.2</c:v>
                </c:pt>
                <c:pt idx="16">
                  <c:v>83.2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836160"/>
        <c:axId val="47842432"/>
      </c:lineChart>
      <c:catAx>
        <c:axId val="47836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7842432"/>
        <c:crosses val="autoZero"/>
        <c:auto val="1"/>
        <c:lblAlgn val="ctr"/>
        <c:lblOffset val="100"/>
        <c:noMultiLvlLbl val="0"/>
      </c:catAx>
      <c:valAx>
        <c:axId val="47842432"/>
        <c:scaling>
          <c:orientation val="minMax"/>
          <c:max val="1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7251170801018523E-3"/>
              <c:y val="4.454183055537268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83616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373454920779415E-2"/>
          <c:y val="0.11658530942203511"/>
          <c:w val="0.9119808820525318"/>
          <c:h val="0.4870875772903512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4"/>
              <c:layout>
                <c:manualLayout>
                  <c:x val="-2.1517388451443468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684055118110134E-2"/>
                  <c:y val="-2.1447230762940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072944006999125E-3"/>
                  <c:y val="7.014724915237125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Юго-Камское </c:v>
                </c:pt>
                <c:pt idx="2">
                  <c:v>Савинское </c:v>
                </c:pt>
                <c:pt idx="3">
                  <c:v>Кондратовское </c:v>
                </c:pt>
                <c:pt idx="4">
                  <c:v>Хохловское </c:v>
                </c:pt>
                <c:pt idx="5">
                  <c:v>Двуреченское </c:v>
                </c:pt>
                <c:pt idx="6">
                  <c:v>Юговское</c:v>
                </c:pt>
                <c:pt idx="7">
                  <c:v>Гамовское </c:v>
                </c:pt>
                <c:pt idx="8">
                  <c:v>Заболотское </c:v>
                </c:pt>
                <c:pt idx="9">
                  <c:v>Лобановское </c:v>
                </c:pt>
                <c:pt idx="10">
                  <c:v>Пальниковское </c:v>
                </c:pt>
                <c:pt idx="11">
                  <c:v>Усть-Качкинское </c:v>
                </c:pt>
                <c:pt idx="12">
                  <c:v>Бершетское</c:v>
                </c:pt>
                <c:pt idx="13">
                  <c:v>Платошинское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14.90054945054945</c:v>
                </c:pt>
                <c:pt idx="1">
                  <c:v>5.0036987222595828</c:v>
                </c:pt>
                <c:pt idx="2">
                  <c:v>6.6634824870118985</c:v>
                </c:pt>
                <c:pt idx="3">
                  <c:v>9.0732596685082871</c:v>
                </c:pt>
                <c:pt idx="4">
                  <c:v>8.6507831652500684</c:v>
                </c:pt>
                <c:pt idx="5">
                  <c:v>6.910285714285715</c:v>
                </c:pt>
                <c:pt idx="6">
                  <c:v>13.187999999999999</c:v>
                </c:pt>
                <c:pt idx="7">
                  <c:v>4.9907407407407405</c:v>
                </c:pt>
                <c:pt idx="8">
                  <c:v>14.401076716016151</c:v>
                </c:pt>
                <c:pt idx="9">
                  <c:v>8.742143033902499</c:v>
                </c:pt>
                <c:pt idx="10">
                  <c:v>10.514820592823714</c:v>
                </c:pt>
                <c:pt idx="11">
                  <c:v>5.1803184346825244</c:v>
                </c:pt>
                <c:pt idx="12">
                  <c:v>6.4655536770921378</c:v>
                </c:pt>
                <c:pt idx="13">
                  <c:v>0.15765751764011066</c:v>
                </c:pt>
                <c:pt idx="14">
                  <c:v>8.4038588645600427</c:v>
                </c:pt>
                <c:pt idx="15">
                  <c:v>5.196954576038511</c:v>
                </c:pt>
                <c:pt idx="16">
                  <c:v>8.4083636363636352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1.5574584426946632E-2"/>
                  <c:y val="-3.14079463656458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371719160104987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3866747780712537E-2"/>
                  <c:y val="-2.505051118351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133748906386702E-2"/>
                  <c:y val="-3.4484155150988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711395450568678E-2"/>
                  <c:y val="-3.6535090192503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9700131233595802E-2"/>
                  <c:y val="-3.6535090192503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55971128608924E-2"/>
                  <c:y val="-2.915218910768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39336176727909E-2"/>
                  <c:y val="-2.2999771536997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3866747780712537E-2"/>
                  <c:y val="-2.0948899734654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9766951006124234E-2"/>
                  <c:y val="-2.7101254066166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8479689532704253E-2"/>
                  <c:y val="-2.0949061215420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4986439195100612E-2"/>
                  <c:y val="-2.99724468581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Юго-Камское </c:v>
                </c:pt>
                <c:pt idx="2">
                  <c:v>Савинское </c:v>
                </c:pt>
                <c:pt idx="3">
                  <c:v>Кондратовское </c:v>
                </c:pt>
                <c:pt idx="4">
                  <c:v>Хохловское </c:v>
                </c:pt>
                <c:pt idx="5">
                  <c:v>Двуреченское </c:v>
                </c:pt>
                <c:pt idx="6">
                  <c:v>Юговское</c:v>
                </c:pt>
                <c:pt idx="7">
                  <c:v>Гамовское </c:v>
                </c:pt>
                <c:pt idx="8">
                  <c:v>Заболотское </c:v>
                </c:pt>
                <c:pt idx="9">
                  <c:v>Лобановское </c:v>
                </c:pt>
                <c:pt idx="10">
                  <c:v>Пальниковское </c:v>
                </c:pt>
                <c:pt idx="11">
                  <c:v>Усть-Качкинское </c:v>
                </c:pt>
                <c:pt idx="12">
                  <c:v>Бершетское</c:v>
                </c:pt>
                <c:pt idx="13">
                  <c:v>Платошинское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135.595</c:v>
                </c:pt>
                <c:pt idx="1">
                  <c:v>114.46923076923076</c:v>
                </c:pt>
                <c:pt idx="2">
                  <c:v>111.05804145019833</c:v>
                </c:pt>
                <c:pt idx="3">
                  <c:v>105.27307692307693</c:v>
                </c:pt>
                <c:pt idx="4">
                  <c:v>99.898287845397533</c:v>
                </c:pt>
                <c:pt idx="5">
                  <c:v>96.744000000000014</c:v>
                </c:pt>
                <c:pt idx="6">
                  <c:v>82.424999999999997</c:v>
                </c:pt>
                <c:pt idx="7">
                  <c:v>67.375</c:v>
                </c:pt>
                <c:pt idx="8">
                  <c:v>66.875</c:v>
                </c:pt>
                <c:pt idx="9">
                  <c:v>64.23090909090908</c:v>
                </c:pt>
                <c:pt idx="10">
                  <c:v>53.92</c:v>
                </c:pt>
                <c:pt idx="11">
                  <c:v>51.80318434682524</c:v>
                </c:pt>
                <c:pt idx="12">
                  <c:v>47.069230769230771</c:v>
                </c:pt>
                <c:pt idx="13">
                  <c:v>31.7</c:v>
                </c:pt>
                <c:pt idx="14">
                  <c:v>28.012862881866806</c:v>
                </c:pt>
                <c:pt idx="15">
                  <c:v>23.016999999999999</c:v>
                </c:pt>
                <c:pt idx="16">
                  <c:v>19.269166666666663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-1.2216754155730534E-3"/>
                  <c:y val="-3.0351862089733058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Юго-Камское </c:v>
                </c:pt>
                <c:pt idx="2">
                  <c:v>Савинское </c:v>
                </c:pt>
                <c:pt idx="3">
                  <c:v>Кондратовское </c:v>
                </c:pt>
                <c:pt idx="4">
                  <c:v>Хохловское </c:v>
                </c:pt>
                <c:pt idx="5">
                  <c:v>Двуреченское </c:v>
                </c:pt>
                <c:pt idx="6">
                  <c:v>Юговское</c:v>
                </c:pt>
                <c:pt idx="7">
                  <c:v>Гамовское </c:v>
                </c:pt>
                <c:pt idx="8">
                  <c:v>Заболотское </c:v>
                </c:pt>
                <c:pt idx="9">
                  <c:v>Лобановское </c:v>
                </c:pt>
                <c:pt idx="10">
                  <c:v>Пальниковское </c:v>
                </c:pt>
                <c:pt idx="11">
                  <c:v>Усть-Качкинское </c:v>
                </c:pt>
                <c:pt idx="12">
                  <c:v>Бершетское</c:v>
                </c:pt>
                <c:pt idx="13">
                  <c:v>Платошинское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46.94593166203267</c:v>
                </c:pt>
                <c:pt idx="1">
                  <c:v>46.94593166203267</c:v>
                </c:pt>
                <c:pt idx="2">
                  <c:v>46.94593166203267</c:v>
                </c:pt>
                <c:pt idx="3">
                  <c:v>46.94593166203267</c:v>
                </c:pt>
                <c:pt idx="4">
                  <c:v>46.94593166203267</c:v>
                </c:pt>
                <c:pt idx="5">
                  <c:v>46.94593166203267</c:v>
                </c:pt>
                <c:pt idx="6">
                  <c:v>46.94593166203267</c:v>
                </c:pt>
                <c:pt idx="7">
                  <c:v>46.94593166203267</c:v>
                </c:pt>
                <c:pt idx="8">
                  <c:v>46.94593166203267</c:v>
                </c:pt>
                <c:pt idx="9">
                  <c:v>46.94593166203267</c:v>
                </c:pt>
                <c:pt idx="10">
                  <c:v>46.94593166203267</c:v>
                </c:pt>
                <c:pt idx="11">
                  <c:v>46.94593166203267</c:v>
                </c:pt>
                <c:pt idx="12">
                  <c:v>46.94593166203267</c:v>
                </c:pt>
                <c:pt idx="13">
                  <c:v>46.94593166203267</c:v>
                </c:pt>
                <c:pt idx="14">
                  <c:v>46.94593166203267</c:v>
                </c:pt>
                <c:pt idx="15">
                  <c:v>46.94593166203267</c:v>
                </c:pt>
                <c:pt idx="16">
                  <c:v>46.94593166203267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31840"/>
        <c:axId val="47733376"/>
      </c:lineChart>
      <c:catAx>
        <c:axId val="47731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7733376"/>
        <c:crosses val="autoZero"/>
        <c:auto val="1"/>
        <c:lblAlgn val="ctr"/>
        <c:lblOffset val="100"/>
        <c:noMultiLvlLbl val="0"/>
      </c:catAx>
      <c:valAx>
        <c:axId val="47733376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73184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65913173008433E-2"/>
          <c:y val="8.8694414360575846E-2"/>
          <c:w val="0.91354332171342312"/>
          <c:h val="0.5252325662285951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6"/>
              <c:layout>
                <c:manualLayout>
                  <c:x val="-3.1225435043998495E-2"/>
                  <c:y val="-2.681833974638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Платошинское </c:v>
                </c:pt>
                <c:pt idx="2">
                  <c:v>Лобановское </c:v>
                </c:pt>
                <c:pt idx="3">
                  <c:v>Двуреченское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Юго-Камское </c:v>
                </c:pt>
                <c:pt idx="7">
                  <c:v>Гамовское </c:v>
                </c:pt>
                <c:pt idx="8">
                  <c:v>Хохловское </c:v>
                </c:pt>
                <c:pt idx="9">
                  <c:v>Заболотское </c:v>
                </c:pt>
                <c:pt idx="10">
                  <c:v>Бершетское</c:v>
                </c:pt>
                <c:pt idx="11">
                  <c:v>Сылвенское </c:v>
                </c:pt>
                <c:pt idx="12">
                  <c:v>Култаевское </c:v>
                </c:pt>
                <c:pt idx="13">
                  <c:v>Фроловское </c:v>
                </c:pt>
                <c:pt idx="14">
                  <c:v>Юговское</c:v>
                </c:pt>
                <c:pt idx="15">
                  <c:v>Савинское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30.109195402298848</c:v>
                </c:pt>
                <c:pt idx="1">
                  <c:v>21.589774934043067</c:v>
                </c:pt>
                <c:pt idx="2">
                  <c:v>34.568145002827592</c:v>
                </c:pt>
                <c:pt idx="3">
                  <c:v>31.790416367813961</c:v>
                </c:pt>
                <c:pt idx="4">
                  <c:v>50.853301009189835</c:v>
                </c:pt>
                <c:pt idx="5">
                  <c:v>18.935723552305696</c:v>
                </c:pt>
                <c:pt idx="6">
                  <c:v>12.511473891277644</c:v>
                </c:pt>
                <c:pt idx="7">
                  <c:v>42.961355932203389</c:v>
                </c:pt>
                <c:pt idx="8">
                  <c:v>43.753586497890296</c:v>
                </c:pt>
                <c:pt idx="9">
                  <c:v>20.770164085971807</c:v>
                </c:pt>
                <c:pt idx="10">
                  <c:v>32.421976868090773</c:v>
                </c:pt>
                <c:pt idx="11">
                  <c:v>32.253763337412103</c:v>
                </c:pt>
                <c:pt idx="12">
                  <c:v>24.720720799738626</c:v>
                </c:pt>
                <c:pt idx="13">
                  <c:v>21.986516136082791</c:v>
                </c:pt>
                <c:pt idx="14">
                  <c:v>22.971746185482065</c:v>
                </c:pt>
                <c:pt idx="15">
                  <c:v>19.751891392064557</c:v>
                </c:pt>
                <c:pt idx="16">
                  <c:v>28.972113686238828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1.0487561953093505E-2"/>
                  <c:y val="-1.99235627516556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630904809859837E-3"/>
                  <c:y val="-1.3771079699154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86532499973121E-2"/>
                  <c:y val="-2.4025108321297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61441747184828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05719402439742E-2"/>
                  <c:y val="-2.6486012309098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606900979568104E-2"/>
                  <c:y val="-3.3458881407161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7.3619114620798324E-3"/>
                  <c:y val="-3.3752453458172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2939117115170614E-2"/>
                  <c:y val="-2.63691648194880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3980886433162822E-3"/>
                  <c:y val="-6.68142859329763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790072222616433E-3"/>
                  <c:y val="-1.4064329678119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0150514288625224E-2"/>
                  <c:y val="-2.1447230762940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337315545999651E-2"/>
                  <c:y val="-2.6075980322340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Платошинское </c:v>
                </c:pt>
                <c:pt idx="2">
                  <c:v>Лобановское </c:v>
                </c:pt>
                <c:pt idx="3">
                  <c:v>Двуреченское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Юго-Камское </c:v>
                </c:pt>
                <c:pt idx="7">
                  <c:v>Гамовское </c:v>
                </c:pt>
                <c:pt idx="8">
                  <c:v>Хохловское </c:v>
                </c:pt>
                <c:pt idx="9">
                  <c:v>Заболотское </c:v>
                </c:pt>
                <c:pt idx="10">
                  <c:v>Бершетское</c:v>
                </c:pt>
                <c:pt idx="11">
                  <c:v>Сылвенское </c:v>
                </c:pt>
                <c:pt idx="12">
                  <c:v>Култаевское </c:v>
                </c:pt>
                <c:pt idx="13">
                  <c:v>Фроловское </c:v>
                </c:pt>
                <c:pt idx="14">
                  <c:v>Юговское</c:v>
                </c:pt>
                <c:pt idx="15">
                  <c:v>Савинское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143.8156862745098</c:v>
                </c:pt>
                <c:pt idx="1">
                  <c:v>133.25533642137435</c:v>
                </c:pt>
                <c:pt idx="2">
                  <c:v>114.49079365079365</c:v>
                </c:pt>
                <c:pt idx="3">
                  <c:v>105.0929203979323</c:v>
                </c:pt>
                <c:pt idx="4">
                  <c:v>104.2757225433526</c:v>
                </c:pt>
                <c:pt idx="5">
                  <c:v>101.68207726409119</c:v>
                </c:pt>
                <c:pt idx="6">
                  <c:v>101.2866703673059</c:v>
                </c:pt>
                <c:pt idx="7">
                  <c:v>100.18656126482213</c:v>
                </c:pt>
                <c:pt idx="8">
                  <c:v>100.06368812120043</c:v>
                </c:pt>
                <c:pt idx="9">
                  <c:v>94.602631578947367</c:v>
                </c:pt>
                <c:pt idx="10">
                  <c:v>92.025490196078437</c:v>
                </c:pt>
                <c:pt idx="11">
                  <c:v>76.629642857142869</c:v>
                </c:pt>
                <c:pt idx="12">
                  <c:v>75.901739890919345</c:v>
                </c:pt>
                <c:pt idx="13">
                  <c:v>72.427846153846161</c:v>
                </c:pt>
                <c:pt idx="14">
                  <c:v>69.15767255635825</c:v>
                </c:pt>
                <c:pt idx="15">
                  <c:v>58.034395546312709</c:v>
                </c:pt>
                <c:pt idx="16">
                  <c:v>48.145338106779924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0713561744058093"/>
                  <c:y val="-3.322344243555899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Пальниковское </c:v>
                </c:pt>
                <c:pt idx="1">
                  <c:v>Платошинское </c:v>
                </c:pt>
                <c:pt idx="2">
                  <c:v>Лобановское </c:v>
                </c:pt>
                <c:pt idx="3">
                  <c:v>Двуреченское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Юго-Камское </c:v>
                </c:pt>
                <c:pt idx="7">
                  <c:v>Гамовское </c:v>
                </c:pt>
                <c:pt idx="8">
                  <c:v>Хохловское </c:v>
                </c:pt>
                <c:pt idx="9">
                  <c:v>Заболотское </c:v>
                </c:pt>
                <c:pt idx="10">
                  <c:v>Бершетское</c:v>
                </c:pt>
                <c:pt idx="11">
                  <c:v>Сылвенское </c:v>
                </c:pt>
                <c:pt idx="12">
                  <c:v>Култаевское </c:v>
                </c:pt>
                <c:pt idx="13">
                  <c:v>Фроловское </c:v>
                </c:pt>
                <c:pt idx="14">
                  <c:v>Юговское</c:v>
                </c:pt>
                <c:pt idx="15">
                  <c:v>Савинское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80.347663704457801</c:v>
                </c:pt>
                <c:pt idx="1">
                  <c:v>80.347663704457801</c:v>
                </c:pt>
                <c:pt idx="2">
                  <c:v>80.347663704457801</c:v>
                </c:pt>
                <c:pt idx="3">
                  <c:v>80.347663704457801</c:v>
                </c:pt>
                <c:pt idx="4">
                  <c:v>80.347663704457801</c:v>
                </c:pt>
                <c:pt idx="5">
                  <c:v>80.347663704457801</c:v>
                </c:pt>
                <c:pt idx="6">
                  <c:v>80.347663704457801</c:v>
                </c:pt>
                <c:pt idx="7">
                  <c:v>80.347663704457801</c:v>
                </c:pt>
                <c:pt idx="8">
                  <c:v>80.347663704457801</c:v>
                </c:pt>
                <c:pt idx="9">
                  <c:v>80.347663704457801</c:v>
                </c:pt>
                <c:pt idx="10">
                  <c:v>80.347663704457801</c:v>
                </c:pt>
                <c:pt idx="11">
                  <c:v>80.347663704457801</c:v>
                </c:pt>
                <c:pt idx="12">
                  <c:v>80.347663704457801</c:v>
                </c:pt>
                <c:pt idx="13">
                  <c:v>80.347663704457801</c:v>
                </c:pt>
                <c:pt idx="14">
                  <c:v>80.347663704457801</c:v>
                </c:pt>
                <c:pt idx="15">
                  <c:v>80.347663704457801</c:v>
                </c:pt>
                <c:pt idx="16">
                  <c:v>80.347663704457801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91232"/>
        <c:axId val="48592768"/>
      </c:lineChart>
      <c:catAx>
        <c:axId val="48591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8592768"/>
        <c:crosses val="autoZero"/>
        <c:auto val="1"/>
        <c:lblAlgn val="ctr"/>
        <c:lblOffset val="100"/>
        <c:noMultiLvlLbl val="0"/>
      </c:catAx>
      <c:valAx>
        <c:axId val="48592768"/>
        <c:scaling>
          <c:orientation val="minMax"/>
          <c:max val="18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6.9715070663634773E-3"/>
              <c:y val="6.764229476067870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8591232"/>
        <c:crosses val="autoZero"/>
        <c:crossBetween val="between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161914633903032E-2"/>
          <c:y val="9.8538282473671038E-2"/>
          <c:w val="0.91822774117019712"/>
          <c:h val="0.5260530177559740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7.2180600005017359E-4"/>
                  <c:y val="4.220655341955243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844913289204424E-2"/>
                  <c:y val="-2.7771916025604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345785504119614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302521046048646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000247284351918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3457855041196244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880188043622287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Лобановское </c:v>
                </c:pt>
                <c:pt idx="2">
                  <c:v>Кукуштанское </c:v>
                </c:pt>
                <c:pt idx="3">
                  <c:v>Бершетское</c:v>
                </c:pt>
                <c:pt idx="4">
                  <c:v>Гамовское </c:v>
                </c:pt>
                <c:pt idx="5">
                  <c:v>Кондратовское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Фроловское 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Юго-Камское </c:v>
                </c:pt>
                <c:pt idx="12">
                  <c:v>Заболотское </c:v>
                </c:pt>
                <c:pt idx="13">
                  <c:v>Сылвенское </c:v>
                </c:pt>
                <c:pt idx="14">
                  <c:v>Усть-Качкинское </c:v>
                </c:pt>
                <c:pt idx="15">
                  <c:v>Хохловское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43.298063836326115</c:v>
                </c:pt>
                <c:pt idx="1">
                  <c:v>76.816853358829221</c:v>
                </c:pt>
                <c:pt idx="2">
                  <c:v>49.485171253217182</c:v>
                </c:pt>
                <c:pt idx="3">
                  <c:v>53.10790513833993</c:v>
                </c:pt>
                <c:pt idx="4">
                  <c:v>42.640435637078284</c:v>
                </c:pt>
                <c:pt idx="5">
                  <c:v>50.722463290320604</c:v>
                </c:pt>
                <c:pt idx="6">
                  <c:v>71.688141564938519</c:v>
                </c:pt>
                <c:pt idx="7">
                  <c:v>48.517395182872434</c:v>
                </c:pt>
                <c:pt idx="8">
                  <c:v>48.51976179638902</c:v>
                </c:pt>
                <c:pt idx="9">
                  <c:v>9.3254103991883088</c:v>
                </c:pt>
                <c:pt idx="10">
                  <c:v>34.967320261437905</c:v>
                </c:pt>
                <c:pt idx="11">
                  <c:v>1.2976050498174392</c:v>
                </c:pt>
                <c:pt idx="12">
                  <c:v>40.293217335266633</c:v>
                </c:pt>
                <c:pt idx="13">
                  <c:v>49.80178979796262</c:v>
                </c:pt>
                <c:pt idx="14">
                  <c:v>25.992158199795433</c:v>
                </c:pt>
                <c:pt idx="15">
                  <c:v>0.98113624132363675</c:v>
                </c:pt>
                <c:pt idx="16">
                  <c:v>21.2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4.3630904809859837E-3"/>
                  <c:y val="-9.142395621571481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008753507674774E-2"/>
                  <c:y val="-4.453323303439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12041851980607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7466249269794395E-2"/>
                  <c:y val="-3.8790847450467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9825324067935107E-4"/>
                  <c:y val="-6.68142859329763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0875852503843655E-3"/>
                  <c:y val="-4.2206553419552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346302023789366E-2"/>
                  <c:y val="-2.7716495823235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50152402421226E-2"/>
                  <c:y val="-2.6896431849719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numFmt formatCode="General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Лобановское </c:v>
                </c:pt>
                <c:pt idx="2">
                  <c:v>Кукуштанское </c:v>
                </c:pt>
                <c:pt idx="3">
                  <c:v>Бершетское</c:v>
                </c:pt>
                <c:pt idx="4">
                  <c:v>Гамовское </c:v>
                </c:pt>
                <c:pt idx="5">
                  <c:v>Кондратовское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Фроловское 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Юго-Камское </c:v>
                </c:pt>
                <c:pt idx="12">
                  <c:v>Заболотское </c:v>
                </c:pt>
                <c:pt idx="13">
                  <c:v>Сылвенское </c:v>
                </c:pt>
                <c:pt idx="14">
                  <c:v>Усть-Качкинское </c:v>
                </c:pt>
                <c:pt idx="15">
                  <c:v>Хохловское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169.27434014964149</c:v>
                </c:pt>
                <c:pt idx="1">
                  <c:v>133.66669817563096</c:v>
                </c:pt>
                <c:pt idx="2">
                  <c:v>125.54981816720579</c:v>
                </c:pt>
                <c:pt idx="3">
                  <c:v>115.24253483315681</c:v>
                </c:pt>
                <c:pt idx="4">
                  <c:v>113.10273675065162</c:v>
                </c:pt>
                <c:pt idx="5">
                  <c:v>101.88831337717066</c:v>
                </c:pt>
                <c:pt idx="6">
                  <c:v>101.50948223480125</c:v>
                </c:pt>
                <c:pt idx="7">
                  <c:v>100.15911133373604</c:v>
                </c:pt>
                <c:pt idx="8">
                  <c:v>99.546692607003891</c:v>
                </c:pt>
                <c:pt idx="9">
                  <c:v>97.636317780580086</c:v>
                </c:pt>
                <c:pt idx="10">
                  <c:v>97.272727272727266</c:v>
                </c:pt>
                <c:pt idx="11">
                  <c:v>94.822050377605933</c:v>
                </c:pt>
                <c:pt idx="12">
                  <c:v>92.106555364596133</c:v>
                </c:pt>
                <c:pt idx="13">
                  <c:v>83.902320592396833</c:v>
                </c:pt>
                <c:pt idx="14">
                  <c:v>64.884164297751383</c:v>
                </c:pt>
                <c:pt idx="15">
                  <c:v>62.168464004663363</c:v>
                </c:pt>
                <c:pt idx="16">
                  <c:v>42.5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093074783805384"/>
                  <c:y val="-3.1582539380801321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Лобановское </c:v>
                </c:pt>
                <c:pt idx="2">
                  <c:v>Кукуштанское </c:v>
                </c:pt>
                <c:pt idx="3">
                  <c:v>Бершетское</c:v>
                </c:pt>
                <c:pt idx="4">
                  <c:v>Гамовское </c:v>
                </c:pt>
                <c:pt idx="5">
                  <c:v>Кондратовское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Фроловское 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Юго-Камское </c:v>
                </c:pt>
                <c:pt idx="12">
                  <c:v>Заболотское </c:v>
                </c:pt>
                <c:pt idx="13">
                  <c:v>Сылвенское </c:v>
                </c:pt>
                <c:pt idx="14">
                  <c:v>Усть-Качкинское </c:v>
                </c:pt>
                <c:pt idx="15">
                  <c:v>Хохловское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100.24388841168272</c:v>
                </c:pt>
                <c:pt idx="1">
                  <c:v>100.24388841168272</c:v>
                </c:pt>
                <c:pt idx="2">
                  <c:v>100.24388841168272</c:v>
                </c:pt>
                <c:pt idx="3">
                  <c:v>100.24388841168272</c:v>
                </c:pt>
                <c:pt idx="4">
                  <c:v>100.24388841168272</c:v>
                </c:pt>
                <c:pt idx="5">
                  <c:v>100.24388841168272</c:v>
                </c:pt>
                <c:pt idx="6">
                  <c:v>100.24388841168272</c:v>
                </c:pt>
                <c:pt idx="7">
                  <c:v>100.24388841168272</c:v>
                </c:pt>
                <c:pt idx="8">
                  <c:v>100.24388841168272</c:v>
                </c:pt>
                <c:pt idx="9">
                  <c:v>100.24388841168272</c:v>
                </c:pt>
                <c:pt idx="10">
                  <c:v>100.24388841168272</c:v>
                </c:pt>
                <c:pt idx="11">
                  <c:v>100.24388841168272</c:v>
                </c:pt>
                <c:pt idx="12">
                  <c:v>100.24388841168272</c:v>
                </c:pt>
                <c:pt idx="13">
                  <c:v>100.24388841168272</c:v>
                </c:pt>
                <c:pt idx="14">
                  <c:v>100.24388841168272</c:v>
                </c:pt>
                <c:pt idx="15">
                  <c:v>100.24388841168272</c:v>
                </c:pt>
                <c:pt idx="16">
                  <c:v>100.24388841168272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76896"/>
        <c:axId val="47778432"/>
      </c:lineChart>
      <c:catAx>
        <c:axId val="47776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7778432"/>
        <c:crosses val="autoZero"/>
        <c:auto val="1"/>
        <c:lblAlgn val="ctr"/>
        <c:lblOffset val="100"/>
        <c:noMultiLvlLbl val="0"/>
      </c:catAx>
      <c:valAx>
        <c:axId val="47778432"/>
        <c:scaling>
          <c:orientation val="minMax"/>
          <c:max val="18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7.502519584550010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776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392566484380704"/>
          <c:w val="0.60397948615028441"/>
          <c:h val="0.13966801748565519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3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A3557-DB59-4597-881D-BA5D88DF0D13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2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E4EC-DD06-4C70-8B2E-40A26DCF20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60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9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3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9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2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3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39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9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3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3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2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3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5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5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5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81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92026484"/>
              </p:ext>
            </p:extLst>
          </p:nvPr>
        </p:nvGraphicFramePr>
        <p:xfrm>
          <a:off x="35496" y="571095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2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856984" cy="888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02662893"/>
              </p:ext>
            </p:extLst>
          </p:nvPr>
        </p:nvGraphicFramePr>
        <p:xfrm>
          <a:off x="0" y="558730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78706784"/>
              </p:ext>
            </p:extLst>
          </p:nvPr>
        </p:nvGraphicFramePr>
        <p:xfrm>
          <a:off x="24377" y="481236"/>
          <a:ext cx="8928992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2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20265159"/>
              </p:ext>
            </p:extLst>
          </p:nvPr>
        </p:nvGraphicFramePr>
        <p:xfrm>
          <a:off x="-31652" y="553244"/>
          <a:ext cx="9159114" cy="508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2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81160291"/>
              </p:ext>
            </p:extLst>
          </p:nvPr>
        </p:nvGraphicFramePr>
        <p:xfrm>
          <a:off x="0" y="457234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0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земельного налога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50033540"/>
              </p:ext>
            </p:extLst>
          </p:nvPr>
        </p:nvGraphicFramePr>
        <p:xfrm>
          <a:off x="58930" y="554427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1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9188"/>
            <a:ext cx="9144000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82629349"/>
              </p:ext>
            </p:extLst>
          </p:nvPr>
        </p:nvGraphicFramePr>
        <p:xfrm>
          <a:off x="215008" y="625252"/>
          <a:ext cx="8821488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53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8943</TotalTime>
  <Words>208</Words>
  <Application>Microsoft Office PowerPoint</Application>
  <PresentationFormat>Экран (16:10)</PresentationFormat>
  <Paragraphs>117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2_Воздушный поток</vt:lpstr>
      <vt:lpstr>3_Воздушный поток</vt:lpstr>
      <vt:lpstr>Анализ исполнения планов по доходам бюджетов поселений  по состоянию на 01.07.2020  </vt:lpstr>
      <vt:lpstr>Анализ исполнения планов по налоговым и неналоговым доходам бюджетов поселений по состоянию на 01.07.2020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01.07.2020 </vt:lpstr>
      <vt:lpstr>Анализ исполнения планов по доходам от подакцизных товаров (продукции) бюджетов поселений по состоянию на 01.07.2020 </vt:lpstr>
      <vt:lpstr>Анализ исполнения планов по доходам от налога на имущество физических лиц бюджетов поселений по состоянию на 01.07.2020 </vt:lpstr>
      <vt:lpstr>Анализ исполнения планов по доходам от земельного налога бюджетов поселений по состоянию на 01.07.2020 </vt:lpstr>
      <vt:lpstr>Анализ исполнения планов по неналоговым доходам бюджетов поселений по состоянию на 01.07.2020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Майсурадзе Александра Димитриевна</dc:creator>
  <cp:lastModifiedBy>feu21-02</cp:lastModifiedBy>
  <cp:revision>1703</cp:revision>
  <cp:lastPrinted>2020-07-23T04:44:42Z</cp:lastPrinted>
  <dcterms:created xsi:type="dcterms:W3CDTF">2018-10-24T09:39:02Z</dcterms:created>
  <dcterms:modified xsi:type="dcterms:W3CDTF">2020-07-23T04:59:00Z</dcterms:modified>
</cp:coreProperties>
</file>